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62" r:id="rId9"/>
    <p:sldId id="265" r:id="rId10"/>
    <p:sldId id="266" r:id="rId11"/>
    <p:sldId id="263" r:id="rId12"/>
    <p:sldId id="270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CA2872-E750-4126-8E9B-0F330131404A}" v="303" dt="2024-05-30T11:03:53.8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8" autoAdjust="0"/>
    <p:restoredTop sz="94660"/>
  </p:normalViewPr>
  <p:slideViewPr>
    <p:cSldViewPr snapToGrid="0">
      <p:cViewPr varScale="1">
        <p:scale>
          <a:sx n="34" d="100"/>
          <a:sy n="34" d="100"/>
        </p:scale>
        <p:origin x="60" y="13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ry Pearce" userId="24083773-e233-4b5c-9473-7e282dc7e808" providerId="ADAL" clId="{ECCA2872-E750-4126-8E9B-0F330131404A}"/>
    <pc:docChg chg="undo custSel addSld delSld modSld sldOrd modMainMaster">
      <pc:chgData name="Barry Pearce" userId="24083773-e233-4b5c-9473-7e282dc7e808" providerId="ADAL" clId="{ECCA2872-E750-4126-8E9B-0F330131404A}" dt="2024-05-30T11:04:29.760" v="972" actId="478"/>
      <pc:docMkLst>
        <pc:docMk/>
      </pc:docMkLst>
      <pc:sldChg chg="addSp delSp modSp mod">
        <pc:chgData name="Barry Pearce" userId="24083773-e233-4b5c-9473-7e282dc7e808" providerId="ADAL" clId="{ECCA2872-E750-4126-8E9B-0F330131404A}" dt="2024-05-30T10:30:08.027" v="851" actId="1038"/>
        <pc:sldMkLst>
          <pc:docMk/>
          <pc:sldMk cId="2425214630" sldId="256"/>
        </pc:sldMkLst>
        <pc:spChg chg="mod">
          <ac:chgData name="Barry Pearce" userId="24083773-e233-4b5c-9473-7e282dc7e808" providerId="ADAL" clId="{ECCA2872-E750-4126-8E9B-0F330131404A}" dt="2024-05-30T09:34:52.545" v="743" actId="120"/>
          <ac:spMkLst>
            <pc:docMk/>
            <pc:sldMk cId="2425214630" sldId="256"/>
            <ac:spMk id="2" creationId="{886F33FF-3632-98A8-F7C2-E2429BB0B9D2}"/>
          </ac:spMkLst>
        </pc:spChg>
        <pc:spChg chg="mod">
          <ac:chgData name="Barry Pearce" userId="24083773-e233-4b5c-9473-7e282dc7e808" providerId="ADAL" clId="{ECCA2872-E750-4126-8E9B-0F330131404A}" dt="2024-05-30T08:51:52.988" v="621" actId="114"/>
          <ac:spMkLst>
            <pc:docMk/>
            <pc:sldMk cId="2425214630" sldId="256"/>
            <ac:spMk id="3" creationId="{8046AC7A-CB36-7C07-7085-2B8DAFCC2099}"/>
          </ac:spMkLst>
        </pc:spChg>
        <pc:spChg chg="add">
          <ac:chgData name="Barry Pearce" userId="24083773-e233-4b5c-9473-7e282dc7e808" providerId="ADAL" clId="{ECCA2872-E750-4126-8E9B-0F330131404A}" dt="2024-05-30T10:08:31.269" v="759"/>
          <ac:spMkLst>
            <pc:docMk/>
            <pc:sldMk cId="2425214630" sldId="256"/>
            <ac:spMk id="7" creationId="{556EE605-F620-5466-6D72-8BE0B0AFD841}"/>
          </ac:spMkLst>
        </pc:spChg>
        <pc:picChg chg="add mod">
          <ac:chgData name="Barry Pearce" userId="24083773-e233-4b5c-9473-7e282dc7e808" providerId="ADAL" clId="{ECCA2872-E750-4126-8E9B-0F330131404A}" dt="2024-05-30T10:30:06.675" v="850" actId="1038"/>
          <ac:picMkLst>
            <pc:docMk/>
            <pc:sldMk cId="2425214630" sldId="256"/>
            <ac:picMk id="4" creationId="{1395C62F-2AA2-DE13-1494-D6BA4CF68363}"/>
          </ac:picMkLst>
        </pc:picChg>
        <pc:picChg chg="add del mod ord">
          <ac:chgData name="Barry Pearce" userId="24083773-e233-4b5c-9473-7e282dc7e808" providerId="ADAL" clId="{ECCA2872-E750-4126-8E9B-0F330131404A}" dt="2024-05-30T09:35:18.205" v="748" actId="478"/>
          <ac:picMkLst>
            <pc:docMk/>
            <pc:sldMk cId="2425214630" sldId="256"/>
            <ac:picMk id="5" creationId="{C02F95C2-7775-AD8E-5296-5666E624E2DF}"/>
          </ac:picMkLst>
        </pc:picChg>
        <pc:picChg chg="add mod">
          <ac:chgData name="Barry Pearce" userId="24083773-e233-4b5c-9473-7e282dc7e808" providerId="ADAL" clId="{ECCA2872-E750-4126-8E9B-0F330131404A}" dt="2024-05-30T10:30:08.027" v="851" actId="1038"/>
          <ac:picMkLst>
            <pc:docMk/>
            <pc:sldMk cId="2425214630" sldId="256"/>
            <ac:picMk id="6" creationId="{20679EF3-A0E4-7BAD-E2B2-326959C4273B}"/>
          </ac:picMkLst>
        </pc:picChg>
      </pc:sldChg>
      <pc:sldChg chg="addSp delSp modSp add del mod setBg">
        <pc:chgData name="Barry Pearce" userId="24083773-e233-4b5c-9473-7e282dc7e808" providerId="ADAL" clId="{ECCA2872-E750-4126-8E9B-0F330131404A}" dt="2024-05-30T11:04:24.268" v="971" actId="47"/>
        <pc:sldMkLst>
          <pc:docMk/>
          <pc:sldMk cId="3297898660" sldId="257"/>
        </pc:sldMkLst>
        <pc:spChg chg="mod ord">
          <ac:chgData name="Barry Pearce" userId="24083773-e233-4b5c-9473-7e282dc7e808" providerId="ADAL" clId="{ECCA2872-E750-4126-8E9B-0F330131404A}" dt="2024-05-30T10:43:31.088" v="880" actId="121"/>
          <ac:spMkLst>
            <pc:docMk/>
            <pc:sldMk cId="3297898660" sldId="257"/>
            <ac:spMk id="2" creationId="{293D2CE3-6067-5372-BDD5-33F621341A18}"/>
          </ac:spMkLst>
        </pc:spChg>
        <pc:spChg chg="mod ord">
          <ac:chgData name="Barry Pearce" userId="24083773-e233-4b5c-9473-7e282dc7e808" providerId="ADAL" clId="{ECCA2872-E750-4126-8E9B-0F330131404A}" dt="2024-05-30T10:30:48.385" v="853" actId="403"/>
          <ac:spMkLst>
            <pc:docMk/>
            <pc:sldMk cId="3297898660" sldId="257"/>
            <ac:spMk id="3" creationId="{9124EAC9-EFE3-74BF-7EF4-22934D8E665C}"/>
          </ac:spMkLst>
        </pc:spChg>
        <pc:spChg chg="add del">
          <ac:chgData name="Barry Pearce" userId="24083773-e233-4b5c-9473-7e282dc7e808" providerId="ADAL" clId="{ECCA2872-E750-4126-8E9B-0F330131404A}" dt="2024-05-30T09:20:01.973" v="663" actId="26606"/>
          <ac:spMkLst>
            <pc:docMk/>
            <pc:sldMk cId="3297898660" sldId="257"/>
            <ac:spMk id="9" creationId="{3FE9758B-E361-4084-8D9F-729FA6C4AD7E}"/>
          </ac:spMkLst>
        </pc:spChg>
        <pc:spChg chg="add">
          <ac:chgData name="Barry Pearce" userId="24083773-e233-4b5c-9473-7e282dc7e808" providerId="ADAL" clId="{ECCA2872-E750-4126-8E9B-0F330131404A}" dt="2024-05-30T09:20:01.973" v="663" actId="26606"/>
          <ac:spMkLst>
            <pc:docMk/>
            <pc:sldMk cId="3297898660" sldId="257"/>
            <ac:spMk id="14" creationId="{3FE9758B-E361-4084-8D9F-729FA6C4AD7E}"/>
          </ac:spMkLst>
        </pc:spChg>
        <pc:picChg chg="add mod ord">
          <ac:chgData name="Barry Pearce" userId="24083773-e233-4b5c-9473-7e282dc7e808" providerId="ADAL" clId="{ECCA2872-E750-4126-8E9B-0F330131404A}" dt="2024-05-30T09:19:49.656" v="662" actId="26606"/>
          <ac:picMkLst>
            <pc:docMk/>
            <pc:sldMk cId="3297898660" sldId="257"/>
            <ac:picMk id="4" creationId="{68A17297-84D0-1A8C-1D06-937FCEA20A8F}"/>
          </ac:picMkLst>
        </pc:picChg>
        <pc:picChg chg="add mod">
          <ac:chgData name="Barry Pearce" userId="24083773-e233-4b5c-9473-7e282dc7e808" providerId="ADAL" clId="{ECCA2872-E750-4126-8E9B-0F330131404A}" dt="2024-05-30T10:42:07.630" v="863" actId="14100"/>
          <ac:picMkLst>
            <pc:docMk/>
            <pc:sldMk cId="3297898660" sldId="257"/>
            <ac:picMk id="7" creationId="{0E5D9129-D584-9FB2-6168-0B78039D0B18}"/>
          </ac:picMkLst>
        </pc:picChg>
      </pc:sldChg>
      <pc:sldChg chg="addSp delSp modSp mod">
        <pc:chgData name="Barry Pearce" userId="24083773-e233-4b5c-9473-7e282dc7e808" providerId="ADAL" clId="{ECCA2872-E750-4126-8E9B-0F330131404A}" dt="2024-05-30T11:04:29.760" v="972" actId="478"/>
        <pc:sldMkLst>
          <pc:docMk/>
          <pc:sldMk cId="1351418925" sldId="258"/>
        </pc:sldMkLst>
        <pc:spChg chg="mod">
          <ac:chgData name="Barry Pearce" userId="24083773-e233-4b5c-9473-7e282dc7e808" providerId="ADAL" clId="{ECCA2872-E750-4126-8E9B-0F330131404A}" dt="2024-05-30T10:42:57.153" v="874" actId="20577"/>
          <ac:spMkLst>
            <pc:docMk/>
            <pc:sldMk cId="1351418925" sldId="258"/>
            <ac:spMk id="2" creationId="{BF58EA82-4E26-D1BA-5CF6-B11DE6256EA2}"/>
          </ac:spMkLst>
        </pc:spChg>
        <pc:spChg chg="mod">
          <ac:chgData name="Barry Pearce" userId="24083773-e233-4b5c-9473-7e282dc7e808" providerId="ADAL" clId="{ECCA2872-E750-4126-8E9B-0F330131404A}" dt="2024-05-30T08:16:28.312" v="55" actId="403"/>
          <ac:spMkLst>
            <pc:docMk/>
            <pc:sldMk cId="1351418925" sldId="258"/>
            <ac:spMk id="3" creationId="{AFA71FE8-6FC4-5E03-B37B-E49096A10C03}"/>
          </ac:spMkLst>
        </pc:spChg>
        <pc:spChg chg="mod">
          <ac:chgData name="Barry Pearce" userId="24083773-e233-4b5c-9473-7e282dc7e808" providerId="ADAL" clId="{ECCA2872-E750-4126-8E9B-0F330131404A}" dt="2024-05-30T10:08:21.647" v="758" actId="1076"/>
          <ac:spMkLst>
            <pc:docMk/>
            <pc:sldMk cId="1351418925" sldId="258"/>
            <ac:spMk id="4" creationId="{54EFEC45-E7F8-A6C9-E93B-7E9AAAC2E2EE}"/>
          </ac:spMkLst>
        </pc:spChg>
        <pc:picChg chg="add del mod">
          <ac:chgData name="Barry Pearce" userId="24083773-e233-4b5c-9473-7e282dc7e808" providerId="ADAL" clId="{ECCA2872-E750-4126-8E9B-0F330131404A}" dt="2024-05-30T11:04:29.760" v="972" actId="478"/>
          <ac:picMkLst>
            <pc:docMk/>
            <pc:sldMk cId="1351418925" sldId="258"/>
            <ac:picMk id="6" creationId="{FB1EA5F4-5370-002B-2FC3-5CC725317C83}"/>
          </ac:picMkLst>
        </pc:picChg>
      </pc:sldChg>
      <pc:sldChg chg="addSp delSp modSp mod setBg">
        <pc:chgData name="Barry Pearce" userId="24083773-e233-4b5c-9473-7e282dc7e808" providerId="ADAL" clId="{ECCA2872-E750-4126-8E9B-0F330131404A}" dt="2024-05-30T09:24:46.049" v="678" actId="26606"/>
        <pc:sldMkLst>
          <pc:docMk/>
          <pc:sldMk cId="3418330848" sldId="259"/>
        </pc:sldMkLst>
        <pc:spChg chg="mod">
          <ac:chgData name="Barry Pearce" userId="24083773-e233-4b5c-9473-7e282dc7e808" providerId="ADAL" clId="{ECCA2872-E750-4126-8E9B-0F330131404A}" dt="2024-05-30T09:24:26.839" v="675" actId="26606"/>
          <ac:spMkLst>
            <pc:docMk/>
            <pc:sldMk cId="3418330848" sldId="259"/>
            <ac:spMk id="2" creationId="{93DAB991-55B4-1FAC-872E-6158403FAB0B}"/>
          </ac:spMkLst>
        </pc:spChg>
        <pc:spChg chg="mod">
          <ac:chgData name="Barry Pearce" userId="24083773-e233-4b5c-9473-7e282dc7e808" providerId="ADAL" clId="{ECCA2872-E750-4126-8E9B-0F330131404A}" dt="2024-05-30T09:24:46.049" v="678" actId="26606"/>
          <ac:spMkLst>
            <pc:docMk/>
            <pc:sldMk cId="3418330848" sldId="259"/>
            <ac:spMk id="3" creationId="{8CD164EC-E8EA-ECF8-8BB2-4AD2DEBF6849}"/>
          </ac:spMkLst>
        </pc:spChg>
        <pc:spChg chg="add del">
          <ac:chgData name="Barry Pearce" userId="24083773-e233-4b5c-9473-7e282dc7e808" providerId="ADAL" clId="{ECCA2872-E750-4126-8E9B-0F330131404A}" dt="2024-05-30T09:24:26.839" v="675" actId="26606"/>
          <ac:spMkLst>
            <pc:docMk/>
            <pc:sldMk cId="3418330848" sldId="259"/>
            <ac:spMk id="9" creationId="{EE15E636-2C9E-42CB-B482-436AA81BF93B}"/>
          </ac:spMkLst>
        </pc:spChg>
        <pc:spChg chg="add del">
          <ac:chgData name="Barry Pearce" userId="24083773-e233-4b5c-9473-7e282dc7e808" providerId="ADAL" clId="{ECCA2872-E750-4126-8E9B-0F330131404A}" dt="2024-05-30T09:24:46.049" v="678" actId="26606"/>
          <ac:spMkLst>
            <pc:docMk/>
            <pc:sldMk cId="3418330848" sldId="259"/>
            <ac:spMk id="18" creationId="{2E32075D-9299-4657-87D7-B9987B7FDE36}"/>
          </ac:spMkLst>
        </pc:spChg>
        <pc:spChg chg="add">
          <ac:chgData name="Barry Pearce" userId="24083773-e233-4b5c-9473-7e282dc7e808" providerId="ADAL" clId="{ECCA2872-E750-4126-8E9B-0F330131404A}" dt="2024-05-30T09:24:46.049" v="678" actId="26606"/>
          <ac:spMkLst>
            <pc:docMk/>
            <pc:sldMk cId="3418330848" sldId="259"/>
            <ac:spMk id="23" creationId="{2A2327CB-1839-4A51-8B61-B95E86C562AD}"/>
          </ac:spMkLst>
        </pc:spChg>
        <pc:grpChg chg="add del">
          <ac:chgData name="Barry Pearce" userId="24083773-e233-4b5c-9473-7e282dc7e808" providerId="ADAL" clId="{ECCA2872-E750-4126-8E9B-0F330131404A}" dt="2024-05-30T09:24:26.839" v="675" actId="26606"/>
          <ac:grpSpMkLst>
            <pc:docMk/>
            <pc:sldMk cId="3418330848" sldId="259"/>
            <ac:grpSpMk id="11" creationId="{01D4AEDF-0CF9-4271-ABB7-3D3489BB42D0}"/>
          </ac:grpSpMkLst>
        </pc:grpChg>
        <pc:picChg chg="add mod ord">
          <ac:chgData name="Barry Pearce" userId="24083773-e233-4b5c-9473-7e282dc7e808" providerId="ADAL" clId="{ECCA2872-E750-4126-8E9B-0F330131404A}" dt="2024-05-30T09:24:46.049" v="678" actId="26606"/>
          <ac:picMkLst>
            <pc:docMk/>
            <pc:sldMk cId="3418330848" sldId="259"/>
            <ac:picMk id="5" creationId="{A1326A17-5CF2-4742-B2F1-19F985E41B47}"/>
          </ac:picMkLst>
        </pc:picChg>
      </pc:sldChg>
      <pc:sldChg chg="addSp modSp mod setBg">
        <pc:chgData name="Barry Pearce" userId="24083773-e233-4b5c-9473-7e282dc7e808" providerId="ADAL" clId="{ECCA2872-E750-4126-8E9B-0F330131404A}" dt="2024-05-30T10:31:23.188" v="854" actId="403"/>
        <pc:sldMkLst>
          <pc:docMk/>
          <pc:sldMk cId="3868177071" sldId="260"/>
        </pc:sldMkLst>
        <pc:spChg chg="mod">
          <ac:chgData name="Barry Pearce" userId="24083773-e233-4b5c-9473-7e282dc7e808" providerId="ADAL" clId="{ECCA2872-E750-4126-8E9B-0F330131404A}" dt="2024-05-30T09:20:31.576" v="664" actId="26606"/>
          <ac:spMkLst>
            <pc:docMk/>
            <pc:sldMk cId="3868177071" sldId="260"/>
            <ac:spMk id="2" creationId="{C6D6ADF6-4F14-7588-829B-E76ECEBF1C2F}"/>
          </ac:spMkLst>
        </pc:spChg>
        <pc:spChg chg="mod ord">
          <ac:chgData name="Barry Pearce" userId="24083773-e233-4b5c-9473-7e282dc7e808" providerId="ADAL" clId="{ECCA2872-E750-4126-8E9B-0F330131404A}" dt="2024-05-30T10:31:23.188" v="854" actId="403"/>
          <ac:spMkLst>
            <pc:docMk/>
            <pc:sldMk cId="3868177071" sldId="260"/>
            <ac:spMk id="3" creationId="{E04E038D-6A69-A6C1-6EEC-BFDEE48578F6}"/>
          </ac:spMkLst>
        </pc:spChg>
        <pc:spChg chg="add">
          <ac:chgData name="Barry Pearce" userId="24083773-e233-4b5c-9473-7e282dc7e808" providerId="ADAL" clId="{ECCA2872-E750-4126-8E9B-0F330131404A}" dt="2024-05-30T09:20:31.576" v="664" actId="26606"/>
          <ac:spMkLst>
            <pc:docMk/>
            <pc:sldMk cId="3868177071" sldId="260"/>
            <ac:spMk id="10" creationId="{3B8D86C3-654F-448A-8350-5B0A82A67085}"/>
          </ac:spMkLst>
        </pc:spChg>
        <pc:picChg chg="add mod ord">
          <ac:chgData name="Barry Pearce" userId="24083773-e233-4b5c-9473-7e282dc7e808" providerId="ADAL" clId="{ECCA2872-E750-4126-8E9B-0F330131404A}" dt="2024-05-30T09:20:31.576" v="664" actId="26606"/>
          <ac:picMkLst>
            <pc:docMk/>
            <pc:sldMk cId="3868177071" sldId="260"/>
            <ac:picMk id="4" creationId="{D72DDE5A-41E3-F5BA-5690-92E6040917A5}"/>
          </ac:picMkLst>
        </pc:picChg>
        <pc:picChg chg="add mod ord">
          <ac:chgData name="Barry Pearce" userId="24083773-e233-4b5c-9473-7e282dc7e808" providerId="ADAL" clId="{ECCA2872-E750-4126-8E9B-0F330131404A}" dt="2024-05-30T09:20:31.576" v="664" actId="26606"/>
          <ac:picMkLst>
            <pc:docMk/>
            <pc:sldMk cId="3868177071" sldId="260"/>
            <ac:picMk id="5" creationId="{B88D5E00-0C61-FC7F-C10F-9426C0AA02BE}"/>
          </ac:picMkLst>
        </pc:picChg>
      </pc:sldChg>
      <pc:sldChg chg="addSp modSp mod ord setBg">
        <pc:chgData name="Barry Pearce" userId="24083773-e233-4b5c-9473-7e282dc7e808" providerId="ADAL" clId="{ECCA2872-E750-4126-8E9B-0F330131404A}" dt="2024-05-30T10:58:57.302" v="960"/>
        <pc:sldMkLst>
          <pc:docMk/>
          <pc:sldMk cId="2139658025" sldId="261"/>
        </pc:sldMkLst>
        <pc:spChg chg="mod">
          <ac:chgData name="Barry Pearce" userId="24083773-e233-4b5c-9473-7e282dc7e808" providerId="ADAL" clId="{ECCA2872-E750-4126-8E9B-0F330131404A}" dt="2024-05-30T09:20:55.063" v="665" actId="26606"/>
          <ac:spMkLst>
            <pc:docMk/>
            <pc:sldMk cId="2139658025" sldId="261"/>
            <ac:spMk id="2" creationId="{F99FFF8D-C935-6D9C-5DA1-3583E9606DCD}"/>
          </ac:spMkLst>
        </pc:spChg>
        <pc:spChg chg="mod ord">
          <ac:chgData name="Barry Pearce" userId="24083773-e233-4b5c-9473-7e282dc7e808" providerId="ADAL" clId="{ECCA2872-E750-4126-8E9B-0F330131404A}" dt="2024-05-30T10:31:29.505" v="855" actId="403"/>
          <ac:spMkLst>
            <pc:docMk/>
            <pc:sldMk cId="2139658025" sldId="261"/>
            <ac:spMk id="3" creationId="{BADC4E1B-3FC7-6FF9-0DD7-9399973F5419}"/>
          </ac:spMkLst>
        </pc:spChg>
        <pc:spChg chg="add">
          <ac:chgData name="Barry Pearce" userId="24083773-e233-4b5c-9473-7e282dc7e808" providerId="ADAL" clId="{ECCA2872-E750-4126-8E9B-0F330131404A}" dt="2024-05-30T09:20:55.063" v="665" actId="26606"/>
          <ac:spMkLst>
            <pc:docMk/>
            <pc:sldMk cId="2139658025" sldId="261"/>
            <ac:spMk id="9" creationId="{2E32075D-9299-4657-87D7-B9987B7FDE36}"/>
          </ac:spMkLst>
        </pc:spChg>
        <pc:picChg chg="add mod">
          <ac:chgData name="Barry Pearce" userId="24083773-e233-4b5c-9473-7e282dc7e808" providerId="ADAL" clId="{ECCA2872-E750-4126-8E9B-0F330131404A}" dt="2024-05-30T09:20:55.063" v="665" actId="26606"/>
          <ac:picMkLst>
            <pc:docMk/>
            <pc:sldMk cId="2139658025" sldId="261"/>
            <ac:picMk id="4" creationId="{7627F82F-27DD-9340-F1D5-9C1490130356}"/>
          </ac:picMkLst>
        </pc:picChg>
      </pc:sldChg>
      <pc:sldChg chg="addSp delSp modSp mod setBg">
        <pc:chgData name="Barry Pearce" userId="24083773-e233-4b5c-9473-7e282dc7e808" providerId="ADAL" clId="{ECCA2872-E750-4126-8E9B-0F330131404A}" dt="2024-05-30T10:54:33.884" v="926" actId="113"/>
        <pc:sldMkLst>
          <pc:docMk/>
          <pc:sldMk cId="1095720962" sldId="262"/>
        </pc:sldMkLst>
        <pc:spChg chg="mod">
          <ac:chgData name="Barry Pearce" userId="24083773-e233-4b5c-9473-7e282dc7e808" providerId="ADAL" clId="{ECCA2872-E750-4126-8E9B-0F330131404A}" dt="2024-05-30T09:28:52.052" v="711" actId="26606"/>
          <ac:spMkLst>
            <pc:docMk/>
            <pc:sldMk cId="1095720962" sldId="262"/>
            <ac:spMk id="2" creationId="{BC21A724-3BEA-C64D-E470-2441D7C83EBF}"/>
          </ac:spMkLst>
        </pc:spChg>
        <pc:spChg chg="mod ord">
          <ac:chgData name="Barry Pearce" userId="24083773-e233-4b5c-9473-7e282dc7e808" providerId="ADAL" clId="{ECCA2872-E750-4126-8E9B-0F330131404A}" dt="2024-05-30T10:54:33.884" v="926" actId="113"/>
          <ac:spMkLst>
            <pc:docMk/>
            <pc:sldMk cId="1095720962" sldId="262"/>
            <ac:spMk id="3" creationId="{C925BC9D-476F-9B2D-56DC-1E8616C855E1}"/>
          </ac:spMkLst>
        </pc:spChg>
        <pc:spChg chg="add del">
          <ac:chgData name="Barry Pearce" userId="24083773-e233-4b5c-9473-7e282dc7e808" providerId="ADAL" clId="{ECCA2872-E750-4126-8E9B-0F330131404A}" dt="2024-05-30T09:28:52.052" v="711" actId="26606"/>
          <ac:spMkLst>
            <pc:docMk/>
            <pc:sldMk cId="1095720962" sldId="262"/>
            <ac:spMk id="9" creationId="{F9E22090-20B0-4E64-847E-6DE402F70577}"/>
          </ac:spMkLst>
        </pc:spChg>
        <pc:picChg chg="add mod modCrop">
          <ac:chgData name="Barry Pearce" userId="24083773-e233-4b5c-9473-7e282dc7e808" providerId="ADAL" clId="{ECCA2872-E750-4126-8E9B-0F330131404A}" dt="2024-05-30T09:28:57.705" v="712" actId="1076"/>
          <ac:picMkLst>
            <pc:docMk/>
            <pc:sldMk cId="1095720962" sldId="262"/>
            <ac:picMk id="4" creationId="{71D96CE8-9C10-0074-DDF4-184DF476D6AA}"/>
          </ac:picMkLst>
        </pc:picChg>
      </pc:sldChg>
      <pc:sldChg chg="addSp delSp modSp mod setBg">
        <pc:chgData name="Barry Pearce" userId="24083773-e233-4b5c-9473-7e282dc7e808" providerId="ADAL" clId="{ECCA2872-E750-4126-8E9B-0F330131404A}" dt="2024-05-30T09:29:34.951" v="718" actId="27636"/>
        <pc:sldMkLst>
          <pc:docMk/>
          <pc:sldMk cId="2521552406" sldId="263"/>
        </pc:sldMkLst>
        <pc:spChg chg="mod">
          <ac:chgData name="Barry Pearce" userId="24083773-e233-4b5c-9473-7e282dc7e808" providerId="ADAL" clId="{ECCA2872-E750-4126-8E9B-0F330131404A}" dt="2024-05-30T09:29:34.925" v="717" actId="26606"/>
          <ac:spMkLst>
            <pc:docMk/>
            <pc:sldMk cId="2521552406" sldId="263"/>
            <ac:spMk id="2" creationId="{16C410AD-A5A9-E169-DA48-BA6F8E0772F6}"/>
          </ac:spMkLst>
        </pc:spChg>
        <pc:spChg chg="mod">
          <ac:chgData name="Barry Pearce" userId="24083773-e233-4b5c-9473-7e282dc7e808" providerId="ADAL" clId="{ECCA2872-E750-4126-8E9B-0F330131404A}" dt="2024-05-30T09:29:34.951" v="718" actId="27636"/>
          <ac:spMkLst>
            <pc:docMk/>
            <pc:sldMk cId="2521552406" sldId="263"/>
            <ac:spMk id="3" creationId="{7F8A6C77-A9AA-AE47-0260-83761589026B}"/>
          </ac:spMkLst>
        </pc:spChg>
        <pc:spChg chg="add del">
          <ac:chgData name="Barry Pearce" userId="24083773-e233-4b5c-9473-7e282dc7e808" providerId="ADAL" clId="{ECCA2872-E750-4126-8E9B-0F330131404A}" dt="2024-05-30T09:29:34.925" v="717" actId="26606"/>
          <ac:spMkLst>
            <pc:docMk/>
            <pc:sldMk cId="2521552406" sldId="263"/>
            <ac:spMk id="9" creationId="{EE15E636-2C9E-42CB-B482-436AA81BF93B}"/>
          </ac:spMkLst>
        </pc:spChg>
        <pc:spChg chg="add">
          <ac:chgData name="Barry Pearce" userId="24083773-e233-4b5c-9473-7e282dc7e808" providerId="ADAL" clId="{ECCA2872-E750-4126-8E9B-0F330131404A}" dt="2024-05-30T09:29:34.925" v="717" actId="26606"/>
          <ac:spMkLst>
            <pc:docMk/>
            <pc:sldMk cId="2521552406" sldId="263"/>
            <ac:spMk id="18" creationId="{F9E22090-20B0-4E64-847E-6DE402F70577}"/>
          </ac:spMkLst>
        </pc:spChg>
        <pc:grpChg chg="add del">
          <ac:chgData name="Barry Pearce" userId="24083773-e233-4b5c-9473-7e282dc7e808" providerId="ADAL" clId="{ECCA2872-E750-4126-8E9B-0F330131404A}" dt="2024-05-30T09:29:34.925" v="717" actId="26606"/>
          <ac:grpSpMkLst>
            <pc:docMk/>
            <pc:sldMk cId="2521552406" sldId="263"/>
            <ac:grpSpMk id="11" creationId="{01D4AEDF-0CF9-4271-ABB7-3D3489BB42D0}"/>
          </ac:grpSpMkLst>
        </pc:grpChg>
        <pc:picChg chg="add mod ord">
          <ac:chgData name="Barry Pearce" userId="24083773-e233-4b5c-9473-7e282dc7e808" providerId="ADAL" clId="{ECCA2872-E750-4126-8E9B-0F330131404A}" dt="2024-05-30T09:29:34.925" v="717" actId="26606"/>
          <ac:picMkLst>
            <pc:docMk/>
            <pc:sldMk cId="2521552406" sldId="263"/>
            <ac:picMk id="5" creationId="{056CCD9F-4FBF-BCA9-EE08-87C913A68B62}"/>
          </ac:picMkLst>
        </pc:picChg>
      </pc:sldChg>
      <pc:sldChg chg="modSp del mod">
        <pc:chgData name="Barry Pearce" userId="24083773-e233-4b5c-9473-7e282dc7e808" providerId="ADAL" clId="{ECCA2872-E750-4126-8E9B-0F330131404A}" dt="2024-05-30T09:26:27.909" v="700" actId="2696"/>
        <pc:sldMkLst>
          <pc:docMk/>
          <pc:sldMk cId="1416917863" sldId="264"/>
        </pc:sldMkLst>
        <pc:spChg chg="mod">
          <ac:chgData name="Barry Pearce" userId="24083773-e233-4b5c-9473-7e282dc7e808" providerId="ADAL" clId="{ECCA2872-E750-4126-8E9B-0F330131404A}" dt="2024-05-30T08:48:07.083" v="583" actId="113"/>
          <ac:spMkLst>
            <pc:docMk/>
            <pc:sldMk cId="1416917863" sldId="264"/>
            <ac:spMk id="2" creationId="{F0723C69-8070-4C5C-EFAE-F05AD0B74BF7}"/>
          </ac:spMkLst>
        </pc:spChg>
        <pc:spChg chg="mod">
          <ac:chgData name="Barry Pearce" userId="24083773-e233-4b5c-9473-7e282dc7e808" providerId="ADAL" clId="{ECCA2872-E750-4126-8E9B-0F330131404A}" dt="2024-05-30T08:16:46.335" v="59" actId="403"/>
          <ac:spMkLst>
            <pc:docMk/>
            <pc:sldMk cId="1416917863" sldId="264"/>
            <ac:spMk id="3" creationId="{9E34E8C6-DF08-F9B1-AC1A-B90684F03BD4}"/>
          </ac:spMkLst>
        </pc:spChg>
      </pc:sldChg>
      <pc:sldChg chg="addSp modSp mod">
        <pc:chgData name="Barry Pearce" userId="24083773-e233-4b5c-9473-7e282dc7e808" providerId="ADAL" clId="{ECCA2872-E750-4126-8E9B-0F330131404A}" dt="2024-05-30T10:55:12.214" v="932" actId="113"/>
        <pc:sldMkLst>
          <pc:docMk/>
          <pc:sldMk cId="3668075353" sldId="265"/>
        </pc:sldMkLst>
        <pc:spChg chg="mod">
          <ac:chgData name="Barry Pearce" userId="24083773-e233-4b5c-9473-7e282dc7e808" providerId="ADAL" clId="{ECCA2872-E750-4126-8E9B-0F330131404A}" dt="2024-05-30T08:48:25.203" v="587" actId="113"/>
          <ac:spMkLst>
            <pc:docMk/>
            <pc:sldMk cId="3668075353" sldId="265"/>
            <ac:spMk id="2" creationId="{036F83DA-D5C0-433A-9EE2-321DD72CEECF}"/>
          </ac:spMkLst>
        </pc:spChg>
        <pc:spChg chg="mod">
          <ac:chgData name="Barry Pearce" userId="24083773-e233-4b5c-9473-7e282dc7e808" providerId="ADAL" clId="{ECCA2872-E750-4126-8E9B-0F330131404A}" dt="2024-05-30T10:55:12.214" v="932" actId="113"/>
          <ac:spMkLst>
            <pc:docMk/>
            <pc:sldMk cId="3668075353" sldId="265"/>
            <ac:spMk id="3" creationId="{92212CCE-19DA-8E2D-A2AC-9BEA5344B67A}"/>
          </ac:spMkLst>
        </pc:spChg>
        <pc:picChg chg="add mod">
          <ac:chgData name="Barry Pearce" userId="24083773-e233-4b5c-9473-7e282dc7e808" providerId="ADAL" clId="{ECCA2872-E750-4126-8E9B-0F330131404A}" dt="2024-05-30T09:29:04.309" v="713"/>
          <ac:picMkLst>
            <pc:docMk/>
            <pc:sldMk cId="3668075353" sldId="265"/>
            <ac:picMk id="4" creationId="{55680C8A-7EDD-E510-3F76-ECFFD2459166}"/>
          </ac:picMkLst>
        </pc:picChg>
      </pc:sldChg>
      <pc:sldChg chg="addSp modSp modAnim">
        <pc:chgData name="Barry Pearce" userId="24083773-e233-4b5c-9473-7e282dc7e808" providerId="ADAL" clId="{ECCA2872-E750-4126-8E9B-0F330131404A}" dt="2024-05-30T10:55:35.683" v="936" actId="113"/>
        <pc:sldMkLst>
          <pc:docMk/>
          <pc:sldMk cId="1741223588" sldId="266"/>
        </pc:sldMkLst>
        <pc:spChg chg="mod">
          <ac:chgData name="Barry Pearce" userId="24083773-e233-4b5c-9473-7e282dc7e808" providerId="ADAL" clId="{ECCA2872-E750-4126-8E9B-0F330131404A}" dt="2024-05-30T08:48:29.791" v="588" actId="113"/>
          <ac:spMkLst>
            <pc:docMk/>
            <pc:sldMk cId="1741223588" sldId="266"/>
            <ac:spMk id="2" creationId="{F00FF79F-05F4-D6A0-D86F-D92B0E7A19F8}"/>
          </ac:spMkLst>
        </pc:spChg>
        <pc:spChg chg="mod">
          <ac:chgData name="Barry Pearce" userId="24083773-e233-4b5c-9473-7e282dc7e808" providerId="ADAL" clId="{ECCA2872-E750-4126-8E9B-0F330131404A}" dt="2024-05-30T10:55:35.683" v="936" actId="113"/>
          <ac:spMkLst>
            <pc:docMk/>
            <pc:sldMk cId="1741223588" sldId="266"/>
            <ac:spMk id="3" creationId="{2AB9F8BC-CF11-CD52-D8C7-5087AA153EEB}"/>
          </ac:spMkLst>
        </pc:spChg>
        <pc:picChg chg="add mod">
          <ac:chgData name="Barry Pearce" userId="24083773-e233-4b5c-9473-7e282dc7e808" providerId="ADAL" clId="{ECCA2872-E750-4126-8E9B-0F330131404A}" dt="2024-05-30T09:29:07.144" v="714"/>
          <ac:picMkLst>
            <pc:docMk/>
            <pc:sldMk cId="1741223588" sldId="266"/>
            <ac:picMk id="4" creationId="{65FEE37E-C5C2-3A29-19EC-5A4F2D291081}"/>
          </ac:picMkLst>
        </pc:picChg>
      </pc:sldChg>
      <pc:sldChg chg="modSp del mod">
        <pc:chgData name="Barry Pearce" userId="24083773-e233-4b5c-9473-7e282dc7e808" providerId="ADAL" clId="{ECCA2872-E750-4126-8E9B-0F330131404A}" dt="2024-05-30T09:30:17.330" v="722" actId="47"/>
        <pc:sldMkLst>
          <pc:docMk/>
          <pc:sldMk cId="3157208724" sldId="267"/>
        </pc:sldMkLst>
        <pc:spChg chg="mod">
          <ac:chgData name="Barry Pearce" userId="24083773-e233-4b5c-9473-7e282dc7e808" providerId="ADAL" clId="{ECCA2872-E750-4126-8E9B-0F330131404A}" dt="2024-05-30T08:48:37.784" v="590" actId="113"/>
          <ac:spMkLst>
            <pc:docMk/>
            <pc:sldMk cId="3157208724" sldId="267"/>
            <ac:spMk id="2" creationId="{F0D711D2-D621-EDD9-4DDE-D615992524CD}"/>
          </ac:spMkLst>
        </pc:spChg>
        <pc:spChg chg="mod">
          <ac:chgData name="Barry Pearce" userId="24083773-e233-4b5c-9473-7e282dc7e808" providerId="ADAL" clId="{ECCA2872-E750-4126-8E9B-0F330131404A}" dt="2024-05-30T08:27:09.681" v="324" actId="20577"/>
          <ac:spMkLst>
            <pc:docMk/>
            <pc:sldMk cId="3157208724" sldId="267"/>
            <ac:spMk id="3" creationId="{3B5A9AFC-A5B0-10CC-17A2-2DA3DA05663A}"/>
          </ac:spMkLst>
        </pc:spChg>
      </pc:sldChg>
      <pc:sldChg chg="modSp mod modAnim">
        <pc:chgData name="Barry Pearce" userId="24083773-e233-4b5c-9473-7e282dc7e808" providerId="ADAL" clId="{ECCA2872-E750-4126-8E9B-0F330131404A}" dt="2024-05-30T10:10:42.371" v="847" actId="313"/>
        <pc:sldMkLst>
          <pc:docMk/>
          <pc:sldMk cId="115195743" sldId="268"/>
        </pc:sldMkLst>
        <pc:spChg chg="mod">
          <ac:chgData name="Barry Pearce" userId="24083773-e233-4b5c-9473-7e282dc7e808" providerId="ADAL" clId="{ECCA2872-E750-4126-8E9B-0F330131404A}" dt="2024-05-30T08:48:41.476" v="591" actId="113"/>
          <ac:spMkLst>
            <pc:docMk/>
            <pc:sldMk cId="115195743" sldId="268"/>
            <ac:spMk id="2" creationId="{66764D56-927A-2867-1228-C27FF451E698}"/>
          </ac:spMkLst>
        </pc:spChg>
        <pc:spChg chg="mod">
          <ac:chgData name="Barry Pearce" userId="24083773-e233-4b5c-9473-7e282dc7e808" providerId="ADAL" clId="{ECCA2872-E750-4126-8E9B-0F330131404A}" dt="2024-05-30T10:10:42.371" v="847" actId="313"/>
          <ac:spMkLst>
            <pc:docMk/>
            <pc:sldMk cId="115195743" sldId="268"/>
            <ac:spMk id="3" creationId="{B883D381-D84B-CF49-7BBD-A6E82731E796}"/>
          </ac:spMkLst>
        </pc:spChg>
      </pc:sldChg>
      <pc:sldChg chg="modSp mod modAnim delDesignElem">
        <pc:chgData name="Barry Pearce" userId="24083773-e233-4b5c-9473-7e282dc7e808" providerId="ADAL" clId="{ECCA2872-E750-4126-8E9B-0F330131404A}" dt="2024-05-30T09:26:07.876" v="699" actId="15"/>
        <pc:sldMkLst>
          <pc:docMk/>
          <pc:sldMk cId="1612194842" sldId="269"/>
        </pc:sldMkLst>
        <pc:spChg chg="mod">
          <ac:chgData name="Barry Pearce" userId="24083773-e233-4b5c-9473-7e282dc7e808" providerId="ADAL" clId="{ECCA2872-E750-4126-8E9B-0F330131404A}" dt="2024-05-30T09:25:27.857" v="681" actId="20577"/>
          <ac:spMkLst>
            <pc:docMk/>
            <pc:sldMk cId="1612194842" sldId="269"/>
            <ac:spMk id="2" creationId="{93DAB991-55B4-1FAC-872E-6158403FAB0B}"/>
          </ac:spMkLst>
        </pc:spChg>
        <pc:spChg chg="mod">
          <ac:chgData name="Barry Pearce" userId="24083773-e233-4b5c-9473-7e282dc7e808" providerId="ADAL" clId="{ECCA2872-E750-4126-8E9B-0F330131404A}" dt="2024-05-30T09:26:07.876" v="699" actId="15"/>
          <ac:spMkLst>
            <pc:docMk/>
            <pc:sldMk cId="1612194842" sldId="269"/>
            <ac:spMk id="3" creationId="{8CD164EC-E8EA-ECF8-8BB2-4AD2DEBF6849}"/>
          </ac:spMkLst>
        </pc:spChg>
      </pc:sldChg>
      <pc:sldChg chg="modSp mod modAnim delDesignElem">
        <pc:chgData name="Barry Pearce" userId="24083773-e233-4b5c-9473-7e282dc7e808" providerId="ADAL" clId="{ECCA2872-E750-4126-8E9B-0F330131404A}" dt="2024-05-30T10:58:25.188" v="958" actId="6549"/>
        <pc:sldMkLst>
          <pc:docMk/>
          <pc:sldMk cId="1153947076" sldId="270"/>
        </pc:sldMkLst>
        <pc:spChg chg="mod">
          <ac:chgData name="Barry Pearce" userId="24083773-e233-4b5c-9473-7e282dc7e808" providerId="ADAL" clId="{ECCA2872-E750-4126-8E9B-0F330131404A}" dt="2024-05-30T10:57:05.240" v="938" actId="6549"/>
          <ac:spMkLst>
            <pc:docMk/>
            <pc:sldMk cId="1153947076" sldId="270"/>
            <ac:spMk id="2" creationId="{16C410AD-A5A9-E169-DA48-BA6F8E0772F6}"/>
          </ac:spMkLst>
        </pc:spChg>
        <pc:spChg chg="mod">
          <ac:chgData name="Barry Pearce" userId="24083773-e233-4b5c-9473-7e282dc7e808" providerId="ADAL" clId="{ECCA2872-E750-4126-8E9B-0F330131404A}" dt="2024-05-30T10:58:25.188" v="958" actId="6549"/>
          <ac:spMkLst>
            <pc:docMk/>
            <pc:sldMk cId="1153947076" sldId="270"/>
            <ac:spMk id="3" creationId="{7F8A6C77-A9AA-AE47-0260-83761589026B}"/>
          </ac:spMkLst>
        </pc:spChg>
      </pc:sldChg>
      <pc:sldMasterChg chg="modSldLayout">
        <pc:chgData name="Barry Pearce" userId="24083773-e233-4b5c-9473-7e282dc7e808" providerId="ADAL" clId="{ECCA2872-E750-4126-8E9B-0F330131404A}" dt="2024-05-30T08:54:02.375" v="637" actId="14100"/>
        <pc:sldMasterMkLst>
          <pc:docMk/>
          <pc:sldMasterMk cId="332538979" sldId="2147483774"/>
        </pc:sldMasterMkLst>
        <pc:sldLayoutChg chg="addSp modSp mod">
          <pc:chgData name="Barry Pearce" userId="24083773-e233-4b5c-9473-7e282dc7e808" providerId="ADAL" clId="{ECCA2872-E750-4126-8E9B-0F330131404A}" dt="2024-05-30T08:54:02.375" v="637" actId="14100"/>
          <pc:sldLayoutMkLst>
            <pc:docMk/>
            <pc:sldMasterMk cId="332538979" sldId="2147483774"/>
            <pc:sldLayoutMk cId="3052049991" sldId="2147483776"/>
          </pc:sldLayoutMkLst>
          <pc:picChg chg="add mod">
            <ac:chgData name="Barry Pearce" userId="24083773-e233-4b5c-9473-7e282dc7e808" providerId="ADAL" clId="{ECCA2872-E750-4126-8E9B-0F330131404A}" dt="2024-05-30T08:54:02.375" v="637" actId="14100"/>
            <ac:picMkLst>
              <pc:docMk/>
              <pc:sldMasterMk cId="332538979" sldId="2147483774"/>
              <pc:sldLayoutMk cId="3052049991" sldId="2147483776"/>
              <ac:picMk id="8" creationId="{B8AE3AC0-0CA5-BFD4-47C2-FD5FED6B7A74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31822-35E6-4503-A95E-47FD4D3D676E}" type="datetimeFigureOut">
              <a:rPr lang="en-ZA" smtClean="0"/>
              <a:t>2024/05/30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A7C5D1-9E3E-44FC-ACB9-BF234094916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83992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CDF24A8-583F-477A-A6C5-C4EBE3D16E3D}" type="datetimeFigureOut">
              <a:rPr lang="en-ZA" smtClean="0"/>
              <a:t>2024/05/30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249D481-D294-45E2-AE69-0FB5400A278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08795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F24A8-583F-477A-A6C5-C4EBE3D16E3D}" type="datetimeFigureOut">
              <a:rPr lang="en-ZA" smtClean="0"/>
              <a:t>2024/05/30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D481-D294-45E2-AE69-0FB5400A278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48244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CDF24A8-583F-477A-A6C5-C4EBE3D16E3D}" type="datetimeFigureOut">
              <a:rPr lang="en-ZA" smtClean="0"/>
              <a:t>2024/05/30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249D481-D294-45E2-AE69-0FB5400A278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29278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F24A8-583F-477A-A6C5-C4EBE3D16E3D}" type="datetimeFigureOut">
              <a:rPr lang="en-ZA" smtClean="0"/>
              <a:t>2024/05/30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8249D481-D294-45E2-AE69-0FB5400A2785}" type="slidenum">
              <a:rPr lang="en-ZA" smtClean="0"/>
              <a:t>‹#›</a:t>
            </a:fld>
            <a:endParaRPr lang="en-Z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AE3AC0-0CA5-BFD4-47C2-FD5FED6B7A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08430" y="5858799"/>
            <a:ext cx="3483570" cy="100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049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CDF24A8-583F-477A-A6C5-C4EBE3D16E3D}" type="datetimeFigureOut">
              <a:rPr lang="en-ZA" smtClean="0"/>
              <a:t>2024/05/30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249D481-D294-45E2-AE69-0FB5400A278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41491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F24A8-583F-477A-A6C5-C4EBE3D16E3D}" type="datetimeFigureOut">
              <a:rPr lang="en-ZA" smtClean="0"/>
              <a:t>2024/05/30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D481-D294-45E2-AE69-0FB5400A278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91069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F24A8-583F-477A-A6C5-C4EBE3D16E3D}" type="datetimeFigureOut">
              <a:rPr lang="en-ZA" smtClean="0"/>
              <a:t>2024/05/30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D481-D294-45E2-AE69-0FB5400A278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4827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F24A8-583F-477A-A6C5-C4EBE3D16E3D}" type="datetimeFigureOut">
              <a:rPr lang="en-ZA" smtClean="0"/>
              <a:t>2024/05/30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D481-D294-45E2-AE69-0FB5400A2785}" type="slidenum">
              <a:rPr lang="en-ZA" smtClean="0"/>
              <a:t>‹#›</a:t>
            </a:fld>
            <a:endParaRPr lang="en-ZA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413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F24A8-583F-477A-A6C5-C4EBE3D16E3D}" type="datetimeFigureOut">
              <a:rPr lang="en-ZA" smtClean="0"/>
              <a:t>2024/05/30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D481-D294-45E2-AE69-0FB5400A278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27849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CDF24A8-583F-477A-A6C5-C4EBE3D16E3D}" type="datetimeFigureOut">
              <a:rPr lang="en-ZA" smtClean="0"/>
              <a:t>2024/05/30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249D481-D294-45E2-AE69-0FB5400A278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53406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F24A8-583F-477A-A6C5-C4EBE3D16E3D}" type="datetimeFigureOut">
              <a:rPr lang="en-ZA" smtClean="0"/>
              <a:t>2024/05/30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D481-D294-45E2-AE69-0FB5400A278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8688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4CDF24A8-583F-477A-A6C5-C4EBE3D16E3D}" type="datetimeFigureOut">
              <a:rPr lang="en-ZA" smtClean="0"/>
              <a:t>2024/05/30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8249D481-D294-45E2-AE69-0FB5400A2785}" type="slidenum">
              <a:rPr lang="en-ZA" smtClean="0"/>
              <a:t>‹#›</a:t>
            </a:fld>
            <a:endParaRPr lang="en-ZA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2538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F33FF-3632-98A8-F7C2-E2429BB0B9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6870" y="641492"/>
            <a:ext cx="10718259" cy="2387600"/>
          </a:xfrm>
        </p:spPr>
        <p:txBody>
          <a:bodyPr>
            <a:noAutofit/>
          </a:bodyPr>
          <a:lstStyle/>
          <a:p>
            <a:r>
              <a:rPr lang="en-US" sz="4000" b="1" dirty="0"/>
              <a:t>Workshop:</a:t>
            </a:r>
            <a:br>
              <a:rPr lang="en-US" sz="4000" b="1" dirty="0"/>
            </a:br>
            <a:r>
              <a:rPr lang="en-US" sz="4000" b="1" dirty="0"/>
              <a:t>Challenges faced &amp; lessons learnt 1</a:t>
            </a:r>
            <a:r>
              <a:rPr lang="en-US" sz="4000" b="1" baseline="30000" dirty="0"/>
              <a:t>st</a:t>
            </a:r>
            <a:r>
              <a:rPr lang="en-US" sz="4000" b="1" dirty="0"/>
              <a:t> phase of N3 &amp; N2 : </a:t>
            </a:r>
            <a:br>
              <a:rPr lang="en-US" sz="4000" b="1" dirty="0"/>
            </a:br>
            <a:r>
              <a:rPr lang="en-US" sz="4000" b="1" u="sng" dirty="0"/>
              <a:t>Aggregate suppliers</a:t>
            </a:r>
            <a:endParaRPr lang="en-ZA" sz="4000" b="1" u="sng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46AC7A-CB36-7C07-7085-2B8DAFCC20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9875"/>
            <a:ext cx="9144000" cy="1655762"/>
          </a:xfrm>
        </p:spPr>
        <p:txBody>
          <a:bodyPr/>
          <a:lstStyle/>
          <a:p>
            <a:r>
              <a:rPr lang="en-ZA" dirty="0"/>
              <a:t>Presented on behalf of </a:t>
            </a:r>
          </a:p>
          <a:p>
            <a:r>
              <a:rPr lang="en-ZA" sz="1800" b="1" dirty="0"/>
              <a:t>Jeremy Hunter-Smith </a:t>
            </a:r>
            <a:r>
              <a:rPr lang="en-ZA" dirty="0"/>
              <a:t>(</a:t>
            </a:r>
            <a:r>
              <a:rPr lang="en-ZA" i="1" dirty="0"/>
              <a:t>IQSA,  </a:t>
            </a:r>
            <a:r>
              <a:rPr lang="en-ZA" i="1" dirty="0" err="1"/>
              <a:t>blurock</a:t>
            </a:r>
            <a:r>
              <a:rPr lang="en-ZA" i="1" dirty="0"/>
              <a:t> quarry</a:t>
            </a:r>
            <a:r>
              <a:rPr lang="en-ZA" dirty="0"/>
              <a:t>)</a:t>
            </a:r>
          </a:p>
          <a:p>
            <a:r>
              <a:rPr lang="en-ZA" dirty="0"/>
              <a:t>by </a:t>
            </a:r>
            <a:r>
              <a:rPr lang="en-ZA" sz="1800" b="1" dirty="0"/>
              <a:t>Barry Pearce </a:t>
            </a:r>
            <a:r>
              <a:rPr lang="en-ZA" dirty="0"/>
              <a:t>(</a:t>
            </a:r>
            <a:r>
              <a:rPr lang="en-ZA" i="1" dirty="0"/>
              <a:t>ASPASA Technical Chair, Learning Matters etc</a:t>
            </a:r>
            <a:r>
              <a:rPr lang="en-ZA" dirty="0"/>
              <a:t>)</a:t>
            </a:r>
          </a:p>
          <a:p>
            <a:r>
              <a:rPr lang="en-ZA" sz="1800" b="1" dirty="0"/>
              <a:t>RPF 30</a:t>
            </a:r>
            <a:r>
              <a:rPr lang="en-ZA" sz="1800" b="1" baseline="30000" dirty="0"/>
              <a:t>th</a:t>
            </a:r>
            <a:r>
              <a:rPr lang="en-ZA" sz="1800" b="1" dirty="0"/>
              <a:t> May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95C62F-2AA2-DE13-1494-D6BA4CF68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2813" y="5251269"/>
            <a:ext cx="3348174" cy="9652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679EF3-A0E4-7BAD-E2B2-326959C427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4884" y="2636738"/>
            <a:ext cx="3348174" cy="22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214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F79F-05F4-D6A0-D86F-D92B0E7A1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/>
              <a:t>Q&amp;A </a:t>
            </a:r>
            <a:r>
              <a:rPr lang="en-ZA" dirty="0"/>
              <a:t>….3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9F8BC-CF11-CD52-D8C7-5087AA153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Q4	</a:t>
            </a:r>
            <a:r>
              <a:rPr lang="en-US" sz="2000" b="1" dirty="0"/>
              <a:t>Changes in crusher settings </a:t>
            </a:r>
          </a:p>
          <a:p>
            <a:pPr lvl="1"/>
            <a:r>
              <a:rPr lang="en-US" sz="1800" dirty="0"/>
              <a:t>VSI speed causes the crusher dust angularity to change which has an effect to the way the material behaves in a particular mix design.</a:t>
            </a:r>
          </a:p>
          <a:p>
            <a:pPr lvl="1"/>
            <a:r>
              <a:rPr lang="en-US" sz="1800" dirty="0"/>
              <a:t>Can we create a </a:t>
            </a:r>
            <a:r>
              <a:rPr lang="en-US" sz="1800" b="1" dirty="0"/>
              <a:t>test for angularity</a:t>
            </a:r>
            <a:r>
              <a:rPr lang="en-US" sz="1800" dirty="0"/>
              <a:t>?</a:t>
            </a:r>
          </a:p>
          <a:p>
            <a:r>
              <a:rPr lang="en-US" sz="2000" dirty="0"/>
              <a:t>Answer</a:t>
            </a:r>
          </a:p>
          <a:p>
            <a:pPr lvl="1"/>
            <a:r>
              <a:rPr lang="en-US" sz="1800" dirty="0"/>
              <a:t>Noted the statement and question but difficult to test and manage for increased volumes </a:t>
            </a:r>
          </a:p>
          <a:p>
            <a:pPr lvl="1"/>
            <a:r>
              <a:rPr lang="en-US" sz="1800" dirty="0"/>
              <a:t>Changes required to keep up with demand.</a:t>
            </a:r>
          </a:p>
          <a:p>
            <a:endParaRPr lang="en-Z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FEE37E-C5C2-3A29-19EC-5A4F2D2910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63" r="10803" b="5890"/>
          <a:stretch/>
        </p:blipFill>
        <p:spPr>
          <a:xfrm>
            <a:off x="9789503" y="108505"/>
            <a:ext cx="1614557" cy="207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22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410AD-A5A9-E169-DA48-BA6F8E077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ZA" b="1" dirty="0"/>
              <a:t>Workshop observations </a:t>
            </a:r>
            <a:r>
              <a:rPr lang="en-ZA" dirty="0"/>
              <a:t>…1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9E22090-20B0-4E64-847E-6DE402F70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2180496"/>
            <a:ext cx="3703320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Vehicle in snow">
            <a:extLst>
              <a:ext uri="{FF2B5EF4-FFF2-40B4-BE49-F238E27FC236}">
                <a16:creationId xmlns:a16="http://schemas.microsoft.com/office/drawing/2014/main" id="{056CCD9F-4FBF-BCA9-EE08-87C913A68B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356" b="375"/>
          <a:stretch/>
        </p:blipFill>
        <p:spPr>
          <a:xfrm>
            <a:off x="657225" y="3259574"/>
            <a:ext cx="3305175" cy="185218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A6C77-A9AA-AE47-0260-837615890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5325" y="2180496"/>
            <a:ext cx="7105481" cy="404568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1700" dirty="0"/>
              <a:t>Quarries are not the only areas of concern for these projects.</a:t>
            </a:r>
          </a:p>
          <a:p>
            <a:pPr lvl="1">
              <a:lnSpc>
                <a:spcPct val="90000"/>
              </a:lnSpc>
            </a:pPr>
            <a:r>
              <a:rPr lang="en-US" sz="1700" dirty="0"/>
              <a:t>Changes to bitumen supply causing huge challenges &amp; long-term concerns for the contract.</a:t>
            </a:r>
          </a:p>
          <a:p>
            <a:pPr>
              <a:lnSpc>
                <a:spcPct val="90000"/>
              </a:lnSpc>
            </a:pPr>
            <a:r>
              <a:rPr lang="en-US" sz="1700" dirty="0" err="1"/>
              <a:t>Sanral</a:t>
            </a:r>
            <a:r>
              <a:rPr lang="en-US" sz="1700" dirty="0"/>
              <a:t> quarry RCL9 proposed to supply material for contracts</a:t>
            </a:r>
          </a:p>
          <a:p>
            <a:pPr lvl="1">
              <a:lnSpc>
                <a:spcPct val="90000"/>
              </a:lnSpc>
            </a:pPr>
            <a:r>
              <a:rPr lang="en-US" sz="1700" dirty="0"/>
              <a:t>The original plan shifted drastically when RCL9 was unable to meet the necessary specification. </a:t>
            </a:r>
          </a:p>
          <a:p>
            <a:pPr lvl="1">
              <a:lnSpc>
                <a:spcPct val="90000"/>
              </a:lnSpc>
            </a:pPr>
            <a:r>
              <a:rPr lang="en-US" sz="1700" dirty="0"/>
              <a:t>All the details &amp; reasons not covered.  </a:t>
            </a:r>
          </a:p>
          <a:p>
            <a:pPr lvl="1">
              <a:lnSpc>
                <a:spcPct val="90000"/>
              </a:lnSpc>
            </a:pPr>
            <a:r>
              <a:rPr lang="en-US" sz="1700" dirty="0"/>
              <a:t>An additional individual meeting with </a:t>
            </a:r>
            <a:r>
              <a:rPr lang="en-US" sz="1700" dirty="0" err="1"/>
              <a:t>Sanral</a:t>
            </a:r>
            <a:r>
              <a:rPr lang="en-US" sz="1700" dirty="0"/>
              <a:t> representatives proposed to listen to the challenges &amp; look for solutions.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Some aggregate products were discontinued during the project through legislative challenges </a:t>
            </a:r>
          </a:p>
          <a:p>
            <a:pPr lvl="1">
              <a:lnSpc>
                <a:spcPct val="90000"/>
              </a:lnSpc>
            </a:pPr>
            <a:r>
              <a:rPr lang="en-US" sz="1700" dirty="0"/>
              <a:t>Not sure of all the details but focusing around water usage license (WUL)</a:t>
            </a:r>
          </a:p>
          <a:p>
            <a:pPr lvl="1">
              <a:lnSpc>
                <a:spcPct val="90000"/>
              </a:lnSpc>
            </a:pPr>
            <a:r>
              <a:rPr lang="en-US" sz="1700" dirty="0"/>
              <a:t>Resulting in mix design changes.</a:t>
            </a:r>
          </a:p>
        </p:txBody>
      </p:sp>
    </p:spTree>
    <p:extLst>
      <p:ext uri="{BB962C8B-B14F-4D97-AF65-F5344CB8AC3E}">
        <p14:creationId xmlns:p14="http://schemas.microsoft.com/office/powerpoint/2010/main" val="252155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410AD-A5A9-E169-DA48-BA6F8E077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ZA" b="1" dirty="0"/>
              <a:t>Workshop observations </a:t>
            </a:r>
            <a:r>
              <a:rPr lang="en-ZA" dirty="0"/>
              <a:t>…2</a:t>
            </a:r>
          </a:p>
        </p:txBody>
      </p:sp>
      <p:pic>
        <p:nvPicPr>
          <p:cNvPr id="5" name="Picture 4" descr="Vehicle in snow">
            <a:extLst>
              <a:ext uri="{FF2B5EF4-FFF2-40B4-BE49-F238E27FC236}">
                <a16:creationId xmlns:a16="http://schemas.microsoft.com/office/drawing/2014/main" id="{056CCD9F-4FBF-BCA9-EE08-87C913A68B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356" b="375"/>
          <a:stretch/>
        </p:blipFill>
        <p:spPr>
          <a:xfrm>
            <a:off x="657225" y="3259574"/>
            <a:ext cx="3305175" cy="185218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A6C77-A9AA-AE47-0260-837615890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5325" y="2180496"/>
            <a:ext cx="7105481" cy="404568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Any mix design change required costs in the region of R150k 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More importantly, takes approx. 20 weeks for results on a redesign.  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This was a major focus - limit the need for such design changes 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How can the construction industry as a whole limit the changes in their materials supplied ?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Aggregate &amp; bituminous binder supply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15394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64D56-927A-2867-1228-C27FF451E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/>
              <a:t>Final 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3D381-D84B-CF49-7BBD-A6E82731E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975348"/>
          </a:xfrm>
        </p:spPr>
        <p:txBody>
          <a:bodyPr>
            <a:normAutofit lnSpcReduction="10000"/>
          </a:bodyPr>
          <a:lstStyle/>
          <a:p>
            <a:r>
              <a:rPr lang="en-US" sz="2000" dirty="0" err="1"/>
              <a:t>Sanral</a:t>
            </a:r>
            <a:r>
              <a:rPr lang="en-US" sz="2000" dirty="0"/>
              <a:t> team very appreciative of ASPASA’s attendance </a:t>
            </a:r>
          </a:p>
          <a:p>
            <a:pPr lvl="1"/>
            <a:r>
              <a:rPr lang="en-US" sz="1800" dirty="0"/>
              <a:t>Willingness to put themselves on the front line to look at solutions going forward.</a:t>
            </a:r>
          </a:p>
          <a:p>
            <a:endParaRPr lang="en-US" sz="2000" dirty="0"/>
          </a:p>
          <a:p>
            <a:r>
              <a:rPr lang="en-US" sz="2000" dirty="0"/>
              <a:t>This is a brief snapshot of the event, from Jeremy Hunter-Smith point of view</a:t>
            </a:r>
          </a:p>
          <a:p>
            <a:endParaRPr lang="en-US" sz="2000" dirty="0"/>
          </a:p>
          <a:p>
            <a:r>
              <a:rPr lang="en-US" sz="2000" u="sng" dirty="0"/>
              <a:t>Some additional points from my perspective:</a:t>
            </a:r>
          </a:p>
          <a:p>
            <a:pPr lvl="1"/>
            <a:r>
              <a:rPr lang="en-US" sz="1800" dirty="0"/>
              <a:t>Proposal for ILC on all N2/N3 contracts to control quality on these contracts</a:t>
            </a:r>
          </a:p>
          <a:p>
            <a:pPr lvl="1"/>
            <a:r>
              <a:rPr lang="en-US" sz="1800" dirty="0"/>
              <a:t>Consistency in designs between contracts will assist in reducing variations in production requirements by suppliers = better consistently in product</a:t>
            </a:r>
          </a:p>
          <a:p>
            <a:pPr lvl="1"/>
            <a:r>
              <a:rPr lang="en-US" sz="1800" dirty="0"/>
              <a:t>Open communication critical in all these issues</a:t>
            </a:r>
          </a:p>
        </p:txBody>
      </p:sp>
    </p:spTree>
    <p:extLst>
      <p:ext uri="{BB962C8B-B14F-4D97-AF65-F5344CB8AC3E}">
        <p14:creationId xmlns:p14="http://schemas.microsoft.com/office/powerpoint/2010/main" val="11519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D2CE3-6067-5372-BDD5-33F621341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ZA" b="1" dirty="0"/>
              <a:t>Points to be covered:</a:t>
            </a:r>
            <a:br>
              <a:rPr lang="en-ZA" b="1" dirty="0"/>
            </a:br>
            <a:r>
              <a:rPr lang="en-ZA" b="1" dirty="0"/>
              <a:t>Challenges faced &amp; lessons learnt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E9758B-E361-4084-8D9F-729FA6C4A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A17297-84D0-1A8C-1D06-937FCEA20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676" y="2361056"/>
            <a:ext cx="4865623" cy="364921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4EAC9-EFE3-74BF-7EF4-22934D8E6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805" y="2180496"/>
            <a:ext cx="5275001" cy="4045683"/>
          </a:xfrm>
        </p:spPr>
        <p:txBody>
          <a:bodyPr>
            <a:normAutofit/>
          </a:bodyPr>
          <a:lstStyle/>
          <a:p>
            <a:r>
              <a:rPr lang="en-ZA" sz="2400" dirty="0"/>
              <a:t>Introduction</a:t>
            </a:r>
          </a:p>
          <a:p>
            <a:r>
              <a:rPr lang="en-ZA" sz="2400" dirty="0"/>
              <a:t>Aggregates</a:t>
            </a:r>
          </a:p>
          <a:p>
            <a:r>
              <a:rPr lang="en-ZA" sz="2400" dirty="0"/>
              <a:t>Sampling</a:t>
            </a:r>
          </a:p>
          <a:p>
            <a:r>
              <a:rPr lang="en-ZA" sz="2400" dirty="0"/>
              <a:t>Interim land use</a:t>
            </a:r>
          </a:p>
          <a:p>
            <a:r>
              <a:rPr lang="en-ZA" sz="2400" dirty="0"/>
              <a:t>Q&amp;A</a:t>
            </a:r>
          </a:p>
          <a:p>
            <a:r>
              <a:rPr lang="en-ZA" sz="2400" dirty="0"/>
              <a:t>Workshop observations</a:t>
            </a:r>
          </a:p>
          <a:p>
            <a:r>
              <a:rPr lang="en-ZA" sz="2400" dirty="0"/>
              <a:t>Final comments</a:t>
            </a:r>
            <a:endParaRPr lang="en-Z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5D9129-D584-9FB2-6168-0B78039D0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5630" y="2361056"/>
            <a:ext cx="2585176" cy="234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898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EA82-4E26-D1BA-5CF6-B11DE6256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664056"/>
            <a:ext cx="11029616" cy="1013800"/>
          </a:xfrm>
        </p:spPr>
        <p:txBody>
          <a:bodyPr/>
          <a:lstStyle/>
          <a:p>
            <a:r>
              <a:rPr lang="en-ZA" b="1" dirty="0"/>
              <a:t>Introduction:</a:t>
            </a:r>
            <a:br>
              <a:rPr lang="en-ZA" b="1" dirty="0"/>
            </a:br>
            <a:r>
              <a:rPr lang="en-ZA" b="1" dirty="0"/>
              <a:t>Challenges faced &amp; lessons learnt </a:t>
            </a:r>
            <a:r>
              <a:rPr lang="en-ZA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71FE8-6FC4-5E03-B37B-E49096A10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211426"/>
          </a:xfrm>
        </p:spPr>
        <p:txBody>
          <a:bodyPr>
            <a:normAutofit/>
          </a:bodyPr>
          <a:lstStyle/>
          <a:p>
            <a:r>
              <a:rPr lang="en-US" sz="2000" dirty="0"/>
              <a:t>The core reason for the workshop </a:t>
            </a:r>
          </a:p>
          <a:p>
            <a:pPr lvl="1"/>
            <a:r>
              <a:rPr lang="en-US" sz="1800" dirty="0"/>
              <a:t>Learn from the challenges faced on the 1</a:t>
            </a:r>
            <a:r>
              <a:rPr lang="en-US" sz="1800" baseline="30000" dirty="0"/>
              <a:t>st</a:t>
            </a:r>
            <a:r>
              <a:rPr lang="en-US" sz="1800" dirty="0"/>
              <a:t> phase of very lengthy projects along the N3 &amp; N2, over the next 6 - 10 years.  </a:t>
            </a:r>
          </a:p>
          <a:p>
            <a:pPr lvl="1"/>
            <a:r>
              <a:rPr lang="en-US" sz="1800" dirty="0"/>
              <a:t>The lessons learnt to be ironed out so that the next contractors can better streamline the future phases of the project.</a:t>
            </a:r>
          </a:p>
          <a:p>
            <a:r>
              <a:rPr lang="en-US" sz="2000" dirty="0"/>
              <a:t>The </a:t>
            </a:r>
            <a:r>
              <a:rPr lang="en-US" sz="2000" dirty="0" err="1"/>
              <a:t>Sanral</a:t>
            </a:r>
            <a:r>
              <a:rPr lang="en-US" sz="2000" dirty="0"/>
              <a:t> workshop was well attended </a:t>
            </a:r>
          </a:p>
          <a:p>
            <a:pPr lvl="1"/>
            <a:r>
              <a:rPr lang="en-US" sz="1800" dirty="0"/>
              <a:t>Suppliers, Contractors, Consulting Engineers, </a:t>
            </a:r>
            <a:r>
              <a:rPr lang="en-US" sz="1800" dirty="0" err="1"/>
              <a:t>Sanral</a:t>
            </a:r>
            <a:r>
              <a:rPr lang="en-US" sz="1800" dirty="0"/>
              <a:t> </a:t>
            </a:r>
          </a:p>
          <a:p>
            <a:pPr lvl="1"/>
            <a:r>
              <a:rPr lang="en-US" sz="1800" dirty="0"/>
              <a:t>Total of 170 delegates</a:t>
            </a:r>
          </a:p>
          <a:p>
            <a:r>
              <a:rPr lang="en-US" sz="2000" dirty="0"/>
              <a:t>ASPASA representation </a:t>
            </a:r>
          </a:p>
          <a:p>
            <a:pPr lvl="1"/>
            <a:r>
              <a:rPr lang="en-US" sz="1800" dirty="0"/>
              <a:t>AfriSam, </a:t>
            </a:r>
            <a:r>
              <a:rPr lang="en-US" sz="1800" dirty="0" err="1"/>
              <a:t>Midmar</a:t>
            </a:r>
            <a:r>
              <a:rPr lang="en-US" sz="1800" dirty="0"/>
              <a:t> Crusher, Blurock Quarries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141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AB991-55B4-1FAC-872E-6158403FA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ZA" b="1" dirty="0"/>
              <a:t>Aggregates</a:t>
            </a:r>
            <a:r>
              <a:rPr lang="en-ZA" dirty="0"/>
              <a:t> …..1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A2327CB-1839-4A51-8B61-B95E86C56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2180496"/>
            <a:ext cx="3703320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ile of rocks">
            <a:extLst>
              <a:ext uri="{FF2B5EF4-FFF2-40B4-BE49-F238E27FC236}">
                <a16:creationId xmlns:a16="http://schemas.microsoft.com/office/drawing/2014/main" id="{A1326A17-5CF2-4742-B2F1-19F985E41B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36" r="18705" b="-4"/>
          <a:stretch/>
        </p:blipFill>
        <p:spPr>
          <a:xfrm>
            <a:off x="657225" y="2361056"/>
            <a:ext cx="3305175" cy="364921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164EC-E8EA-ECF8-8BB2-4AD2DEBF6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5325" y="2180496"/>
            <a:ext cx="7105481" cy="4045683"/>
          </a:xfrm>
        </p:spPr>
        <p:txBody>
          <a:bodyPr>
            <a:normAutofit/>
          </a:bodyPr>
          <a:lstStyle/>
          <a:p>
            <a:pPr marL="379800" lvl="0"/>
            <a:r>
              <a:rPr lang="en-ZA" dirty="0"/>
              <a:t>Aggregate properties, </a:t>
            </a:r>
          </a:p>
          <a:p>
            <a:pPr marL="800100" lvl="1"/>
            <a:r>
              <a:rPr lang="en-ZA" dirty="0"/>
              <a:t>90% of properties cannot be changed due to the parent rock source / geological characteristics.</a:t>
            </a:r>
          </a:p>
          <a:p>
            <a:pPr marL="379800" lvl="0"/>
            <a:r>
              <a:rPr lang="en-ZA" dirty="0"/>
              <a:t>Existing operations have years of results and know their resource.</a:t>
            </a:r>
          </a:p>
          <a:p>
            <a:pPr marL="379800" lvl="0"/>
            <a:r>
              <a:rPr lang="en-ZA" dirty="0"/>
              <a:t>Minimum standards covered and the challenges for quarries when contractors or projects use combination of old &amp; new standards.</a:t>
            </a:r>
          </a:p>
          <a:p>
            <a:pPr marL="379800" lvl="0"/>
            <a:r>
              <a:rPr lang="en-ZA" dirty="0"/>
              <a:t>Quality is important but consistency is vitally important </a:t>
            </a:r>
          </a:p>
          <a:p>
            <a:pPr marL="800100" lvl="1"/>
            <a:r>
              <a:rPr lang="en-ZA" dirty="0"/>
              <a:t>Ensure that the aggregate variation doesn’t cause the need for a mix design change.</a:t>
            </a:r>
          </a:p>
          <a:p>
            <a:pPr marL="416700"/>
            <a:r>
              <a:rPr lang="en-US" dirty="0"/>
              <a:t>Grading envelop requirements for course and fine aggregates.</a:t>
            </a:r>
          </a:p>
          <a:p>
            <a:pPr marL="379800"/>
            <a:r>
              <a:rPr lang="en-US" dirty="0"/>
              <a:t>Crusher Dust / sand makes up +60% of an Asphalt mix.</a:t>
            </a:r>
          </a:p>
        </p:txBody>
      </p:sp>
    </p:spTree>
    <p:extLst>
      <p:ext uri="{BB962C8B-B14F-4D97-AF65-F5344CB8AC3E}">
        <p14:creationId xmlns:p14="http://schemas.microsoft.com/office/powerpoint/2010/main" val="341833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AB991-55B4-1FAC-872E-6158403FA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ZA" b="1" dirty="0"/>
              <a:t>Aggregates</a:t>
            </a:r>
            <a:r>
              <a:rPr lang="en-ZA" dirty="0"/>
              <a:t> …..2</a:t>
            </a:r>
          </a:p>
        </p:txBody>
      </p:sp>
      <p:pic>
        <p:nvPicPr>
          <p:cNvPr id="5" name="Picture 4" descr="Pile of rocks">
            <a:extLst>
              <a:ext uri="{FF2B5EF4-FFF2-40B4-BE49-F238E27FC236}">
                <a16:creationId xmlns:a16="http://schemas.microsoft.com/office/drawing/2014/main" id="{A1326A17-5CF2-4742-B2F1-19F985E41B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36" r="18705" b="-4"/>
          <a:stretch/>
        </p:blipFill>
        <p:spPr>
          <a:xfrm>
            <a:off x="657225" y="2361056"/>
            <a:ext cx="3305175" cy="364921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164EC-E8EA-ECF8-8BB2-4AD2DEBF6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5325" y="2180496"/>
            <a:ext cx="7105481" cy="4045683"/>
          </a:xfrm>
        </p:spPr>
        <p:txBody>
          <a:bodyPr>
            <a:normAutofit/>
          </a:bodyPr>
          <a:lstStyle/>
          <a:p>
            <a:pPr marL="379800" lvl="0"/>
            <a:r>
              <a:rPr lang="en-US" dirty="0"/>
              <a:t>Smectites discussed</a:t>
            </a:r>
          </a:p>
          <a:p>
            <a:pPr marL="703800" lvl="1"/>
            <a:r>
              <a:rPr lang="en-US" dirty="0"/>
              <a:t>Within a quarry, the contents changes between benches, </a:t>
            </a:r>
          </a:p>
          <a:p>
            <a:pPr marL="703800" lvl="1"/>
            <a:r>
              <a:rPr lang="en-US" dirty="0"/>
              <a:t>The importance of mapping one's pit to know where the better benches are especially for Surfacing Stone specifications. </a:t>
            </a:r>
          </a:p>
          <a:p>
            <a:pPr marL="703800" lvl="1"/>
            <a:r>
              <a:rPr lang="en-US" dirty="0"/>
              <a:t>RXD testing is becoming more relevant and requested on all National road contracts.</a:t>
            </a:r>
          </a:p>
          <a:p>
            <a:pPr marL="379800" lvl="0"/>
            <a:r>
              <a:rPr lang="en-US" dirty="0"/>
              <a:t>Crushing challenges </a:t>
            </a:r>
          </a:p>
          <a:p>
            <a:pPr marL="703800" lvl="1"/>
            <a:r>
              <a:rPr lang="en-US" dirty="0"/>
              <a:t>Any changes made in the crushing stages causes a variation to the end product </a:t>
            </a:r>
          </a:p>
          <a:p>
            <a:pPr marL="973800" lvl="2"/>
            <a:r>
              <a:rPr lang="en-US" dirty="0"/>
              <a:t>Screen exchange (old to new), </a:t>
            </a:r>
          </a:p>
          <a:p>
            <a:pPr marL="973800" lvl="2"/>
            <a:r>
              <a:rPr lang="en-US" dirty="0"/>
              <a:t>VSI speed increase to better fines production due to demand </a:t>
            </a:r>
          </a:p>
          <a:p>
            <a:pPr marL="973800" lvl="2"/>
            <a:r>
              <a:rPr lang="en-US" dirty="0"/>
              <a:t>Liner changes (new liners crush differently)</a:t>
            </a:r>
          </a:p>
        </p:txBody>
      </p:sp>
    </p:spTree>
    <p:extLst>
      <p:ext uri="{BB962C8B-B14F-4D97-AF65-F5344CB8AC3E}">
        <p14:creationId xmlns:p14="http://schemas.microsoft.com/office/powerpoint/2010/main" val="161219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6ADF6-4F14-7588-829B-E76ECEBF1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ZA" b="1" dirty="0"/>
              <a:t>Sampling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8D86C3-654F-448A-8350-5B0A82A670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198" y="2180496"/>
            <a:ext cx="5404639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2DDE5A-41E3-F5BA-5690-92E6040917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132" r="14316" b="2"/>
          <a:stretch/>
        </p:blipFill>
        <p:spPr>
          <a:xfrm>
            <a:off x="667891" y="2361056"/>
            <a:ext cx="2435274" cy="36492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8D5E00-0C61-FC7F-C10F-9426C0AA02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78" r="28872" b="4"/>
          <a:stretch/>
        </p:blipFill>
        <p:spPr>
          <a:xfrm>
            <a:off x="3195140" y="2361056"/>
            <a:ext cx="2435274" cy="364921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E038D-6A69-A6C1-6EEC-BFDEE4857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805" y="2180496"/>
            <a:ext cx="5275001" cy="4045683"/>
          </a:xfrm>
        </p:spPr>
        <p:txBody>
          <a:bodyPr>
            <a:normAutofit/>
          </a:bodyPr>
          <a:lstStyle/>
          <a:p>
            <a:r>
              <a:rPr lang="en-US" sz="2000" b="1" i="1" u="sng" dirty="0"/>
              <a:t>Poor sampling is a major frustration</a:t>
            </a:r>
            <a:r>
              <a:rPr lang="en-US" sz="2000" dirty="0"/>
              <a:t>, causing unnecessary disruptions to project production.</a:t>
            </a:r>
          </a:p>
          <a:p>
            <a:r>
              <a:rPr lang="en-US" sz="2000" dirty="0"/>
              <a:t>Sabita’s Manual 35/TMH5 states </a:t>
            </a:r>
          </a:p>
          <a:p>
            <a:r>
              <a:rPr lang="en-US" sz="2000" dirty="0"/>
              <a:t>“</a:t>
            </a:r>
            <a:r>
              <a:rPr lang="en-US" sz="2000" i="1" dirty="0"/>
              <a:t>Incorrect sampling procedures from stockpiles is one of the most common occurrences of material disputes</a:t>
            </a:r>
            <a:r>
              <a:rPr lang="en-US" sz="2000" dirty="0"/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3868177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FFF8D-C935-6D9C-5DA1-3583E9606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ZA" b="1" dirty="0"/>
              <a:t>Interim land use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32075D-9299-4657-87D7-B9987B7FDE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27F82F-27DD-9340-F1D5-9C14901303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17" r="30987" b="1"/>
          <a:stretch/>
        </p:blipFill>
        <p:spPr>
          <a:xfrm>
            <a:off x="657225" y="2361056"/>
            <a:ext cx="4962525" cy="364921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C4E1B-3FC7-6FF9-0DD7-9399973F5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805" y="2180496"/>
            <a:ext cx="5275001" cy="4045683"/>
          </a:xfrm>
        </p:spPr>
        <p:txBody>
          <a:bodyPr>
            <a:normAutofit/>
          </a:bodyPr>
          <a:lstStyle/>
          <a:p>
            <a:r>
              <a:rPr lang="en-US" sz="2000" dirty="0"/>
              <a:t>Every quarry is classified for interim land use</a:t>
            </a:r>
          </a:p>
          <a:p>
            <a:r>
              <a:rPr lang="en-US" sz="2000" dirty="0"/>
              <a:t>Stringent rehabilitation plans &amp; monetary resources are in place </a:t>
            </a:r>
          </a:p>
          <a:p>
            <a:r>
              <a:rPr lang="en-US" sz="2000" dirty="0"/>
              <a:t>Used once need arises to rehabilitate the quarry.</a:t>
            </a:r>
            <a:endParaRPr lang="en-ZA" sz="2000" dirty="0"/>
          </a:p>
        </p:txBody>
      </p:sp>
    </p:spTree>
    <p:extLst>
      <p:ext uri="{BB962C8B-B14F-4D97-AF65-F5344CB8AC3E}">
        <p14:creationId xmlns:p14="http://schemas.microsoft.com/office/powerpoint/2010/main" val="2139658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1A724-3BEA-C64D-E470-2441D7C83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/>
              <a:t>Q&amp;A </a:t>
            </a:r>
            <a:r>
              <a:rPr lang="en-ZA" dirty="0"/>
              <a:t>….1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5BC9D-476F-9B2D-56DC-1E8616C85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273570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Q1	Many questions asked where mainly around the </a:t>
            </a:r>
            <a:r>
              <a:rPr lang="en-US" sz="2000" b="1" dirty="0"/>
              <a:t>supply of material </a:t>
            </a:r>
            <a:r>
              <a:rPr lang="en-US" sz="2000" dirty="0"/>
              <a:t>and that the current operations could </a:t>
            </a:r>
            <a:r>
              <a:rPr lang="en-US" sz="2000" b="1" dirty="0"/>
              <a:t>not keep up with demand</a:t>
            </a:r>
            <a:r>
              <a:rPr lang="en-US" sz="2000" dirty="0"/>
              <a:t>.</a:t>
            </a:r>
          </a:p>
          <a:p>
            <a:r>
              <a:rPr lang="en-US" sz="2000" dirty="0"/>
              <a:t>Answer</a:t>
            </a:r>
          </a:p>
          <a:p>
            <a:pPr lvl="1"/>
            <a:r>
              <a:rPr lang="en-US" sz="1800" dirty="0"/>
              <a:t>Early discussion &amp; continued </a:t>
            </a:r>
            <a:r>
              <a:rPr lang="en-US" sz="1800" b="1" i="1" u="sng" dirty="0"/>
              <a:t>communication</a:t>
            </a:r>
            <a:r>
              <a:rPr lang="en-US" sz="1800" dirty="0"/>
              <a:t> with industry is of utmost importance to best plan the supply.  </a:t>
            </a:r>
          </a:p>
          <a:p>
            <a:pPr lvl="1"/>
            <a:r>
              <a:rPr lang="en-US" sz="1800" dirty="0"/>
              <a:t>Volume of work issued within a short period of time with limited suppliers, remains a challenge.</a:t>
            </a:r>
          </a:p>
          <a:p>
            <a:endParaRPr lang="en-US" sz="2000" dirty="0"/>
          </a:p>
          <a:p>
            <a:r>
              <a:rPr lang="en-US" sz="2000" dirty="0"/>
              <a:t>Q2	The </a:t>
            </a:r>
            <a:r>
              <a:rPr lang="en-US" sz="2000" b="1" dirty="0"/>
              <a:t>increased demand </a:t>
            </a:r>
            <a:r>
              <a:rPr lang="en-US" sz="2000" dirty="0"/>
              <a:t>has caused a </a:t>
            </a:r>
            <a:r>
              <a:rPr lang="en-US" sz="2000" b="1" dirty="0"/>
              <a:t>change in the material </a:t>
            </a:r>
            <a:r>
              <a:rPr lang="en-US" sz="2000" dirty="0"/>
              <a:t>from what was originally sampled, and the obvious revisions to the original mix designs.</a:t>
            </a:r>
          </a:p>
          <a:p>
            <a:r>
              <a:rPr lang="en-US" sz="2000" dirty="0"/>
              <a:t>Answer</a:t>
            </a:r>
          </a:p>
          <a:p>
            <a:pPr lvl="1"/>
            <a:r>
              <a:rPr lang="en-US" sz="1800" dirty="0"/>
              <a:t>Increased demand can cause changes to the original material as supplied;</a:t>
            </a:r>
          </a:p>
          <a:p>
            <a:pPr lvl="1"/>
            <a:r>
              <a:rPr lang="en-US" sz="1800" dirty="0"/>
              <a:t>Volumes vs original specs is a dilemma.</a:t>
            </a:r>
          </a:p>
          <a:p>
            <a:pPr marL="0" indent="0">
              <a:buNone/>
            </a:pPr>
            <a:endParaRPr lang="en-Z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D96CE8-9C10-0074-DDF4-184DF476D6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63" r="10803" b="5890"/>
          <a:stretch/>
        </p:blipFill>
        <p:spPr>
          <a:xfrm>
            <a:off x="9789503" y="108505"/>
            <a:ext cx="1614557" cy="207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72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F83DA-D5C0-433A-9EE2-321DD72CE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/>
              <a:t>Q&amp;A </a:t>
            </a:r>
            <a:r>
              <a:rPr lang="en-ZA" dirty="0"/>
              <a:t>….2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212CCE-19DA-8E2D-A2AC-9BEA5344B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255815"/>
          </a:xfrm>
        </p:spPr>
        <p:txBody>
          <a:bodyPr>
            <a:normAutofit/>
          </a:bodyPr>
          <a:lstStyle/>
          <a:p>
            <a:r>
              <a:rPr lang="en-US" sz="2000" dirty="0"/>
              <a:t>Q3	How can aggregate suppliers </a:t>
            </a:r>
            <a:r>
              <a:rPr lang="en-US" sz="2000" b="1" dirty="0"/>
              <a:t>ensure consistency </a:t>
            </a:r>
            <a:r>
              <a:rPr lang="en-US" sz="2000" dirty="0"/>
              <a:t>of their product?</a:t>
            </a:r>
          </a:p>
          <a:p>
            <a:r>
              <a:rPr lang="en-US" sz="2000" dirty="0"/>
              <a:t>Answer 3-a		</a:t>
            </a:r>
          </a:p>
          <a:p>
            <a:pPr lvl="1"/>
            <a:r>
              <a:rPr lang="en-US" sz="1800" dirty="0"/>
              <a:t>As mentioned there will always be </a:t>
            </a:r>
            <a:r>
              <a:rPr lang="en-US" sz="1800" b="1" dirty="0"/>
              <a:t>slight changes in the product </a:t>
            </a:r>
            <a:r>
              <a:rPr lang="en-US" sz="1800" dirty="0"/>
              <a:t>when there are necessary changes in the plant e.g. replacement of liner changes, </a:t>
            </a:r>
            <a:r>
              <a:rPr lang="en-US" sz="1800" dirty="0" err="1"/>
              <a:t>etc</a:t>
            </a:r>
            <a:endParaRPr lang="en-US" sz="1800" dirty="0"/>
          </a:p>
          <a:p>
            <a:pPr lvl="1"/>
            <a:r>
              <a:rPr lang="en-US" sz="1800" dirty="0"/>
              <a:t>This needs to be </a:t>
            </a:r>
            <a:r>
              <a:rPr lang="en-US" sz="1800" b="1" i="1" u="sng" dirty="0"/>
              <a:t>communicated</a:t>
            </a:r>
            <a:r>
              <a:rPr lang="en-US" sz="1800" dirty="0"/>
              <a:t> with the customer</a:t>
            </a:r>
          </a:p>
          <a:p>
            <a:pPr lvl="1"/>
            <a:r>
              <a:rPr lang="en-US" sz="1800" dirty="0"/>
              <a:t>Time required to make necessary adjustments to get the end results aligned again.</a:t>
            </a:r>
          </a:p>
          <a:p>
            <a:r>
              <a:rPr lang="en-US" sz="2000" dirty="0"/>
              <a:t>Answer A3-b	</a:t>
            </a:r>
          </a:p>
          <a:p>
            <a:pPr lvl="1"/>
            <a:r>
              <a:rPr lang="en-US" sz="1800" dirty="0"/>
              <a:t>A </a:t>
            </a:r>
            <a:r>
              <a:rPr lang="en-US" sz="1800" b="1" dirty="0"/>
              <a:t>quality control system </a:t>
            </a:r>
            <a:r>
              <a:rPr lang="en-US" sz="1800" dirty="0"/>
              <a:t>should be in place to manage any changes</a:t>
            </a:r>
          </a:p>
          <a:p>
            <a:pPr lvl="1"/>
            <a:r>
              <a:rPr lang="en-US" sz="1800" b="1" i="1" u="sng" dirty="0"/>
              <a:t>Communication</a:t>
            </a:r>
            <a:r>
              <a:rPr lang="en-US" sz="1800" dirty="0"/>
              <a:t> vital with all parties.</a:t>
            </a:r>
          </a:p>
          <a:p>
            <a:endParaRPr lang="en-Z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680C8A-7EDD-E510-3F76-ECFFD24591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63" r="10803" b="5890"/>
          <a:stretch/>
        </p:blipFill>
        <p:spPr>
          <a:xfrm>
            <a:off x="9789503" y="108505"/>
            <a:ext cx="1614557" cy="207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07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248</TotalTime>
  <Words>954</Words>
  <Application>Microsoft Office PowerPoint</Application>
  <PresentationFormat>Widescreen</PresentationFormat>
  <Paragraphs>101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Aptos</vt:lpstr>
      <vt:lpstr>Arial</vt:lpstr>
      <vt:lpstr>Gill Sans MT</vt:lpstr>
      <vt:lpstr>Wingdings 2</vt:lpstr>
      <vt:lpstr>Dividend</vt:lpstr>
      <vt:lpstr>Workshop: Challenges faced &amp; lessons learnt 1st phase of N3 &amp; N2 :  Aggregate suppliers</vt:lpstr>
      <vt:lpstr>Points to be covered: Challenges faced &amp; lessons learnt </vt:lpstr>
      <vt:lpstr>Introduction: Challenges faced &amp; lessons learnt  </vt:lpstr>
      <vt:lpstr>Aggregates …..1</vt:lpstr>
      <vt:lpstr>Aggregates …..2</vt:lpstr>
      <vt:lpstr>Sampling</vt:lpstr>
      <vt:lpstr>Interim land use</vt:lpstr>
      <vt:lpstr>Q&amp;A ….1</vt:lpstr>
      <vt:lpstr>Q&amp;A ….2</vt:lpstr>
      <vt:lpstr>Q&amp;A ….3</vt:lpstr>
      <vt:lpstr>Workshop observations …1</vt:lpstr>
      <vt:lpstr>Workshop observations …2</vt:lpstr>
      <vt:lpstr>Final comments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Challenges faced &amp; lessons learnt 1st phase of N3 &amp;  N2  Aggregate suppliers</dc:title>
  <dc:creator>Barry Pearce</dc:creator>
  <cp:lastModifiedBy>Barry Pearce</cp:lastModifiedBy>
  <cp:revision>1</cp:revision>
  <dcterms:created xsi:type="dcterms:W3CDTF">2024-05-30T06:56:28Z</dcterms:created>
  <dcterms:modified xsi:type="dcterms:W3CDTF">2024-05-30T11:04:30Z</dcterms:modified>
</cp:coreProperties>
</file>